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6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9" r:id="rId72"/>
    <p:sldId id="336" r:id="rId73"/>
    <p:sldId id="337" r:id="rId74"/>
    <p:sldId id="338" r:id="rId75"/>
    <p:sldId id="340" r:id="rId76"/>
    <p:sldId id="342" r:id="rId77"/>
    <p:sldId id="341" r:id="rId78"/>
    <p:sldId id="343" r:id="rId79"/>
    <p:sldId id="344" r:id="rId80"/>
    <p:sldId id="345" r:id="rId81"/>
    <p:sldId id="348" r:id="rId82"/>
    <p:sldId id="346" r:id="rId83"/>
    <p:sldId id="349" r:id="rId84"/>
    <p:sldId id="347" r:id="rId8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IRANSansWeb" panose="02040503050201020203" pitchFamily="18" charset="-78"/>
      <p:regular r:id="rId91"/>
      <p:bold r:id="rId92"/>
    </p:embeddedFont>
    <p:embeddedFont>
      <p:font typeface="Lato" panose="020F0502020204030203" pitchFamily="34" charset="0"/>
      <p:regular r:id="rId93"/>
      <p:bold r:id="rId94"/>
      <p:italic r:id="rId95"/>
      <p:boldItalic r:id="rId96"/>
    </p:embeddedFont>
    <p:embeddedFont>
      <p:font typeface="Microsoft JhengHei UI" panose="020B0604030504040204" pitchFamily="34" charset="-120"/>
      <p:regular r:id="rId97"/>
      <p:bold r:id="rId98"/>
    </p:embeddedFont>
    <p:embeddedFont>
      <p:font typeface="Montserrat" panose="00000500000000000000" pitchFamily="2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font" Target="fonts/font13.fntdata"/><Relationship Id="rId10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4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6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9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150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73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2844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15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35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651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3637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55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4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501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76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7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59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4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web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Page Object Model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59835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What is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1B6B6-4383-7671-36A8-F7395F5B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1" y="1480111"/>
            <a:ext cx="5023678" cy="31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Why use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Isolation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Readability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Reusability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Changing / Maintenance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Code length / DRY code</a:t>
            </a:r>
          </a:p>
        </p:txBody>
      </p:sp>
    </p:spTree>
    <p:extLst>
      <p:ext uri="{BB962C8B-B14F-4D97-AF65-F5344CB8AC3E}">
        <p14:creationId xmlns:p14="http://schemas.microsoft.com/office/powerpoint/2010/main" val="399509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Cucumber (BDD)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064418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Feature Request / Requirement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7195724" cy="12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Client / Manager:  (Request)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Please add signup and login with mobile number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C32C1-65A6-91B1-1172-5C322261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59" y="2665385"/>
            <a:ext cx="4484204" cy="2091372"/>
          </a:xfrm>
          <a:prstGeom prst="rect">
            <a:avLst/>
          </a:prstGeom>
        </p:spPr>
      </p:pic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858328"/>
            <a:ext cx="7195724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Product owner: (Requirement)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51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Tech Lead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3B590-496A-B530-89B4-AFC43B33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79" y="1267823"/>
            <a:ext cx="1956903" cy="2937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74D858-6039-A133-B4A1-18032C9AECD6}"/>
              </a:ext>
            </a:extLst>
          </p:cNvPr>
          <p:cNvSpPr txBox="1"/>
          <p:nvPr/>
        </p:nvSpPr>
        <p:spPr>
          <a:xfrm>
            <a:off x="980528" y="4547181"/>
            <a:ext cx="277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rgbClr val="FFFF00"/>
                </a:solidFill>
              </a:rPr>
              <a:t>SMS Provider API Document</a:t>
            </a:r>
            <a:r>
              <a:rPr lang="en-U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FFF5E-9B45-1CD5-7A8B-28EB5B5BD4A9}"/>
              </a:ext>
            </a:extLst>
          </p:cNvPr>
          <p:cNvSpPr txBox="1"/>
          <p:nvPr/>
        </p:nvSpPr>
        <p:spPr>
          <a:xfrm>
            <a:off x="4423161" y="4547181"/>
            <a:ext cx="465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Solution design based on current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1FDDE5-2B05-5E0E-0F3E-2DF55E3D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73" y="1267823"/>
            <a:ext cx="4323831" cy="3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Design and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DC8C-7A3D-98E7-94EB-44022C3F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17" y="1222246"/>
            <a:ext cx="2978426" cy="36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Backend /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E2CF4-1743-D4FC-5F97-F0C5EA16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28" y="1281006"/>
            <a:ext cx="2796216" cy="338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D6581-7F43-2AB0-5FB6-BCA34183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57" y="1300843"/>
            <a:ext cx="2928581" cy="33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7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D0965-E363-BEA6-CAD2-8332CDB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21" y="1212354"/>
            <a:ext cx="3685641" cy="3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7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QA / Bug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496733"/>
            <a:ext cx="7195724" cy="15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Test Case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Step1: Enter mobile phone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Step2: Enter OTP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Step3: Check user is logged 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498035"/>
            <a:ext cx="8236020" cy="26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700" b="1" dirty="0">
                <a:solidFill>
                  <a:srgbClr val="FFFF00"/>
                </a:solidFill>
              </a:rPr>
              <a:t>Bug Report: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Reproduce: Try signup with mobile number including code country with + like &lt;+98xxxxxxx&gt;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Expected: OTP should be received for signup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Actual: OTP doesn’t received for mobile with country code with + 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62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D584C-CB9A-968F-E58B-8D7FEFEC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29" y="1578615"/>
            <a:ext cx="5685183" cy="25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2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Gherkin Syntax (cucumber)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8E03F-4448-3B97-E026-9BE2BCF6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80" y="1394383"/>
            <a:ext cx="6060840" cy="33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9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Bug report with Gherkin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19153-23A1-3C72-C6F0-371E5A83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26" y="1550146"/>
            <a:ext cx="3962084" cy="22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Shared language between teams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Understandable layer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Bug report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Test case design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Clear RTM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Automation approach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100" b="1" dirty="0">
                <a:solidFill>
                  <a:srgbClr val="FFFF00"/>
                </a:solidFill>
              </a:rPr>
              <a:t>Accurate automation coverage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Living document (Reference)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Feature requests and discussions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Statistics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598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S31: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CI Integration (Jenkins)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7753076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(Git)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211-D73D-4C0C-7688-4D3F7E4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94" y="1358382"/>
            <a:ext cx="6907696" cy="35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4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91AC3-86CE-CFA6-1A37-7C019B4D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56" y="1325480"/>
            <a:ext cx="6039373" cy="34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&amp; CI/CD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AA664-D777-5413-B1B1-6F183E69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2" y="1472050"/>
            <a:ext cx="6756674" cy="31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22580</TotalTime>
  <Words>1800</Words>
  <Application>Microsoft Office PowerPoint</Application>
  <PresentationFormat>On-screen Show (16:9)</PresentationFormat>
  <Paragraphs>369</Paragraphs>
  <Slides>84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IRANSansWeb</vt:lpstr>
      <vt:lpstr>Montserrat</vt:lpstr>
      <vt:lpstr>Microsoft JhengHei UI</vt:lpstr>
      <vt:lpstr>Arial</vt:lpstr>
      <vt:lpstr>Calibri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  <vt:lpstr>Cypress Tutorial S24:   Page Object Model</vt:lpstr>
      <vt:lpstr>What is POM?</vt:lpstr>
      <vt:lpstr>Why use POM?</vt:lpstr>
      <vt:lpstr>Cypress Tutorial S26:   Cucumber (BDD)</vt:lpstr>
      <vt:lpstr>Feature Request / Requirement</vt:lpstr>
      <vt:lpstr>Tech Lead</vt:lpstr>
      <vt:lpstr>Design and components</vt:lpstr>
      <vt:lpstr>Backend / API</vt:lpstr>
      <vt:lpstr>Frontend</vt:lpstr>
      <vt:lpstr>QA / Bug Report</vt:lpstr>
      <vt:lpstr>Automation</vt:lpstr>
      <vt:lpstr>Gherkin Syntax (cucumber)</vt:lpstr>
      <vt:lpstr>Bug report with Gherkin</vt:lpstr>
      <vt:lpstr>Benefits</vt:lpstr>
      <vt:lpstr>Cypress Tutorial S31:   CI Integration (Jenkins)</vt:lpstr>
      <vt:lpstr>VCS (Git)</vt:lpstr>
      <vt:lpstr>PowerPoint Presentation</vt:lpstr>
      <vt:lpstr>VCS &amp; CI/CD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58</cp:revision>
  <dcterms:modified xsi:type="dcterms:W3CDTF">2023-08-02T21:46:41Z</dcterms:modified>
</cp:coreProperties>
</file>